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26"/>
  </p:notesMasterIdLst>
  <p:sldIdLst>
    <p:sldId id="258" r:id="rId8"/>
    <p:sldId id="275" r:id="rId9"/>
    <p:sldId id="297" r:id="rId10"/>
    <p:sldId id="298" r:id="rId11"/>
    <p:sldId id="284" r:id="rId12"/>
    <p:sldId id="287" r:id="rId13"/>
    <p:sldId id="291" r:id="rId14"/>
    <p:sldId id="292" r:id="rId15"/>
    <p:sldId id="289" r:id="rId16"/>
    <p:sldId id="290" r:id="rId17"/>
    <p:sldId id="293" r:id="rId18"/>
    <p:sldId id="288" r:id="rId19"/>
    <p:sldId id="296" r:id="rId20"/>
    <p:sldId id="295" r:id="rId21"/>
    <p:sldId id="294" r:id="rId22"/>
    <p:sldId id="283" r:id="rId23"/>
    <p:sldId id="285" r:id="rId24"/>
    <p:sldId id="28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0374-B93A-4C43-AC74-A2534A3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Cutting Trees and Controlled Fire</a:t>
            </a:r>
          </a:p>
        </p:txBody>
      </p:sp>
      <p:pic>
        <p:nvPicPr>
          <p:cNvPr id="5" name="Content Placeholder 4" descr="A close up of a tree&#10;&#10;Description generated with high confidence">
            <a:extLst>
              <a:ext uri="{FF2B5EF4-FFF2-40B4-BE49-F238E27FC236}">
                <a16:creationId xmlns:a16="http://schemas.microsoft.com/office/drawing/2014/main" id="{043E278B-933B-4F46-86F7-511CD9810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79" t="14648" r="37349" b="33740"/>
          <a:stretch/>
        </p:blipFill>
        <p:spPr>
          <a:xfrm>
            <a:off x="3499164" y="2363832"/>
            <a:ext cx="2145672" cy="2130334"/>
          </a:xfr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9D4D2B-F572-414A-9230-E89206EAC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3" t="14319" r="37426" b="33566"/>
          <a:stretch/>
        </p:blipFill>
        <p:spPr>
          <a:xfrm>
            <a:off x="6314792" y="2233941"/>
            <a:ext cx="2372008" cy="239011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7A46C66-8185-4F12-B5DC-6C136224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3" t="14714" r="37426" b="33171"/>
          <a:stretch/>
        </p:blipFill>
        <p:spPr>
          <a:xfrm>
            <a:off x="457200" y="2285999"/>
            <a:ext cx="2372008" cy="239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4ED5A5-082B-4AA1-B4A6-A61DB2F8E5CF}"/>
              </a:ext>
            </a:extLst>
          </p:cNvPr>
          <p:cNvSpPr txBox="1"/>
          <p:nvPr/>
        </p:nvSpPr>
        <p:spPr>
          <a:xfrm>
            <a:off x="457200" y="4676115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10DC0-716B-4DE0-A890-514A53C16C41}"/>
              </a:ext>
            </a:extLst>
          </p:cNvPr>
          <p:cNvSpPr txBox="1"/>
          <p:nvPr/>
        </p:nvSpPr>
        <p:spPr>
          <a:xfrm>
            <a:off x="3499164" y="4494166"/>
            <a:ext cx="21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at 20%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E9AFC-70B0-4B2D-B6A9-481480965D0C}"/>
              </a:ext>
            </a:extLst>
          </p:cNvPr>
          <p:cNvSpPr txBox="1"/>
          <p:nvPr/>
        </p:nvSpPr>
        <p:spPr>
          <a:xfrm>
            <a:off x="6314792" y="4624057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Centroid</a:t>
            </a:r>
          </a:p>
        </p:txBody>
      </p:sp>
    </p:spTree>
    <p:extLst>
      <p:ext uri="{BB962C8B-B14F-4D97-AF65-F5344CB8AC3E}">
        <p14:creationId xmlns:p14="http://schemas.microsoft.com/office/powerpoint/2010/main" val="192200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4AE3-DCAC-4B46-B7E7-464F35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Sim">
            <a:hlinkClick r:id="" action="ppaction://media"/>
            <a:extLst>
              <a:ext uri="{FF2B5EF4-FFF2-40B4-BE49-F238E27FC236}">
                <a16:creationId xmlns:a16="http://schemas.microsoft.com/office/drawing/2014/main" id="{E6FFD51A-25E5-4BB6-9BE2-4BA422F61E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2867" y="1357705"/>
            <a:ext cx="5291107" cy="52911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F60D5-ADE4-4204-9180-B9B739F9BF40}"/>
              </a:ext>
            </a:extLst>
          </p:cNvPr>
          <p:cNvSpPr txBox="1"/>
          <p:nvPr/>
        </p:nvSpPr>
        <p:spPr>
          <a:xfrm>
            <a:off x="362139" y="1855960"/>
            <a:ext cx="3033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colors is more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60 GB data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minutes each to simulate control and over quenching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minutes to simulate cutting trees and controlled fire</a:t>
            </a:r>
          </a:p>
        </p:txBody>
      </p:sp>
    </p:spTree>
    <p:extLst>
      <p:ext uri="{BB962C8B-B14F-4D97-AF65-F5344CB8AC3E}">
        <p14:creationId xmlns:p14="http://schemas.microsoft.com/office/powerpoint/2010/main" val="24752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6242-C330-49D4-8389-16747D1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01" y="138540"/>
            <a:ext cx="2381061" cy="46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</a:t>
            </a:r>
          </a:p>
        </p:txBody>
      </p:sp>
      <p:pic>
        <p:nvPicPr>
          <p:cNvPr id="21" name="Content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135F8A6-8432-4A0B-A56C-BC5DE141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399" y="3744650"/>
            <a:ext cx="3658994" cy="2743200"/>
          </a:xfrm>
        </p:spPr>
      </p:pic>
      <p:pic>
        <p:nvPicPr>
          <p:cNvPr id="23" name="Picture 2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25B65E-0DFA-4848-A859-F059BEEB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8" y="1001450"/>
            <a:ext cx="3658994" cy="2743200"/>
          </a:xfrm>
          <a:prstGeom prst="rect">
            <a:avLst/>
          </a:prstGeom>
        </p:spPr>
      </p:pic>
      <p:pic>
        <p:nvPicPr>
          <p:cNvPr id="25" name="Picture 2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1D1536F-251C-4E0B-9D09-611D1A70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9" y="1001450"/>
            <a:ext cx="3658994" cy="2743200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4A1BB7-2A35-4BC9-9445-12CB58B8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" y="3744650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35DC-3E0F-47B3-88C4-6D1260C7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48C5-5F14-4AB7-B212-3EDFB038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5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DC9F-EDE4-4A4D-BDFD-7E2871C3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FEEB-4740-40D7-9E67-2B3B26DD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6510-5594-4BD3-9B66-DEF1839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3490-D2D5-4C70-8009-F243F46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climate simulation for dry areas vs wet areas</a:t>
            </a:r>
          </a:p>
          <a:p>
            <a:r>
              <a:rPr lang="en-US" dirty="0"/>
              <a:t>Add biasing of fire spreading due to hills and wind</a:t>
            </a:r>
          </a:p>
        </p:txBody>
      </p:sp>
    </p:spTree>
    <p:extLst>
      <p:ext uri="{BB962C8B-B14F-4D97-AF65-F5344CB8AC3E}">
        <p14:creationId xmlns:p14="http://schemas.microsoft.com/office/powerpoint/2010/main" val="386944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  <a:p>
            <a:pPr marL="0" indent="0">
              <a:buNone/>
            </a:pPr>
            <a:r>
              <a:rPr lang="en-US" sz="2000" dirty="0"/>
              <a:t>[3] A. </a:t>
            </a:r>
            <a:r>
              <a:rPr lang="en-US" sz="2000" dirty="0" err="1"/>
              <a:t>Adamatzky</a:t>
            </a:r>
            <a:r>
              <a:rPr lang="en-US" sz="2000" dirty="0"/>
              <a:t>, Game of Life cellular automata. [electronic</a:t>
            </a:r>
          </a:p>
          <a:p>
            <a:pPr marL="0" indent="0">
              <a:buNone/>
            </a:pPr>
            <a:r>
              <a:rPr lang="en-US" sz="2000" dirty="0"/>
              <a:t>resource]. (Springer, 2010).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Kernel is usually a smaller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832933" y="3161597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521977" y="3018535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159302" y="4777527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3003172" y="4592861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811909" y="3069718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593630" y="4689371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986984" y="2981561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841044" y="4777527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</a:t>
            </a:r>
            <a:r>
              <a:rPr lang="en-US" sz="2800"/>
              <a:t>150,000 acres</a:t>
            </a:r>
            <a:endParaRPr lang="en-US" sz="2800" dirty="0"/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D83D-0B4D-46F7-A982-54D1DE9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Firefighting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402A-CCA8-4FDE-B27D-53632FF7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for stopping or shrinking forest fires vs environmental impact</a:t>
            </a:r>
          </a:p>
          <a:p>
            <a:r>
              <a:rPr lang="en-US" dirty="0"/>
              <a:t>Only putting out fires endangering human homes vs all fires</a:t>
            </a:r>
          </a:p>
        </p:txBody>
      </p:sp>
    </p:spTree>
    <p:extLst>
      <p:ext uri="{BB962C8B-B14F-4D97-AF65-F5344CB8AC3E}">
        <p14:creationId xmlns:p14="http://schemas.microsoft.com/office/powerpoint/2010/main" val="337655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4973-548A-4E5D-9017-7A94C2E0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EEE8-82B5-407B-AB6C-5291A663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different methods of firefighting and their effectiveness</a:t>
            </a:r>
          </a:p>
          <a:p>
            <a:r>
              <a:rPr lang="en-US" dirty="0"/>
              <a:t>Comparing acres burned and average fire size</a:t>
            </a:r>
          </a:p>
        </p:txBody>
      </p:sp>
    </p:spTree>
    <p:extLst>
      <p:ext uri="{BB962C8B-B14F-4D97-AF65-F5344CB8AC3E}">
        <p14:creationId xmlns:p14="http://schemas.microsoft.com/office/powerpoint/2010/main" val="189032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closest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E4BC9-0D21-4E9D-AA05-02EB104E04BA}"/>
              </a:ext>
            </a:extLst>
          </p:cNvPr>
          <p:cNvSpPr txBox="1"/>
          <p:nvPr/>
        </p:nvSpPr>
        <p:spPr>
          <a:xfrm>
            <a:off x="325925" y="6124392"/>
            <a:ext cx="49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0DA7-1461-4D82-AC34-63444C4B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194ED-5373-4690-9EAC-ACDD4271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Plant age increased by simulation step size</a:t>
            </a:r>
          </a:p>
          <a:p>
            <a:r>
              <a:rPr lang="en-US" dirty="0"/>
              <a:t>Plant mass increases at linear rate until age of 100 years</a:t>
            </a:r>
          </a:p>
          <a:p>
            <a:r>
              <a:rPr lang="en-US" dirty="0"/>
              <a:t>Plant mass rapidly decrease until dead at 120 years</a:t>
            </a:r>
          </a:p>
          <a:p>
            <a:r>
              <a:rPr lang="en-US" dirty="0"/>
              <a:t>Plants spread with a 2D convolution with a 3x3 Kernel of 0.01</a:t>
            </a:r>
          </a:p>
          <a:p>
            <a:r>
              <a:rPr lang="en-US" dirty="0"/>
              <a:t>Matrix of random values between 0-1 generated</a:t>
            </a:r>
          </a:p>
          <a:p>
            <a:r>
              <a:rPr lang="en-US" dirty="0"/>
              <a:t>New tree created if random value is bellow convoluted value</a:t>
            </a:r>
          </a:p>
        </p:txBody>
      </p:sp>
    </p:spTree>
    <p:extLst>
      <p:ext uri="{BB962C8B-B14F-4D97-AF65-F5344CB8AC3E}">
        <p14:creationId xmlns:p14="http://schemas.microsoft.com/office/powerpoint/2010/main" val="246406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761B-AFEB-49A2-BB23-F677167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8DC5-6916-415C-AE23-21DE91EE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866238" cy="413114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Mass matrix element by element multiplied by binary mask of trees on fire</a:t>
            </a:r>
          </a:p>
          <a:p>
            <a:r>
              <a:rPr lang="en-US" sz="2800" dirty="0"/>
              <a:t>Matrix 2D convolution with 5x5 Gaussian Kernel</a:t>
            </a:r>
          </a:p>
          <a:p>
            <a:r>
              <a:rPr lang="en-US" sz="2800" dirty="0"/>
              <a:t>Matrix of random values between 0-1 generated</a:t>
            </a:r>
          </a:p>
          <a:p>
            <a:r>
              <a:rPr lang="en-US" sz="2800" dirty="0"/>
              <a:t>New tree set on fire if random value is bellow convoluted value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CE4C47-9D9F-42D5-82FF-D416CA26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38" y="1993520"/>
            <a:ext cx="3648546" cy="299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55BE8-6AB4-4CC9-930C-419912C69BB6}"/>
              </a:ext>
            </a:extLst>
          </p:cNvPr>
          <p:cNvSpPr txBox="1"/>
          <p:nvPr/>
        </p:nvSpPr>
        <p:spPr>
          <a:xfrm>
            <a:off x="5323438" y="4986468"/>
            <a:ext cx="364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5x5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9114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828-9705-43CC-99C5-4C1D331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Prevention Strategies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3508-218E-47E2-B7EB-122ECDA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/>
          <a:p>
            <a:r>
              <a:rPr lang="en-US" dirty="0"/>
              <a:t>No protection – Control</a:t>
            </a:r>
          </a:p>
          <a:p>
            <a:r>
              <a:rPr lang="en-US" dirty="0"/>
              <a:t>Cutting down trees</a:t>
            </a:r>
          </a:p>
          <a:p>
            <a:r>
              <a:rPr lang="en-US" dirty="0"/>
              <a:t>Starting controlled fire</a:t>
            </a:r>
          </a:p>
          <a:p>
            <a:r>
              <a:rPr lang="en-US" dirty="0"/>
              <a:t>Over Quenching – Put out majority of fires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465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20228</TotalTime>
  <Words>422</Words>
  <Application>Microsoft Office PowerPoint</Application>
  <PresentationFormat>On-screen Show (4:3)</PresentationFormat>
  <Paragraphs>76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Issues to Firefighting</vt:lpstr>
      <vt:lpstr>Objective</vt:lpstr>
      <vt:lpstr>Cellular Automaton</vt:lpstr>
      <vt:lpstr>Conway's Game of Life</vt:lpstr>
      <vt:lpstr>Tree Simulation</vt:lpstr>
      <vt:lpstr>Fire Simulation</vt:lpstr>
      <vt:lpstr>Fire Prevention Strategies Tested</vt:lpstr>
      <vt:lpstr>Cutting Trees and Controlled Fire</vt:lpstr>
      <vt:lpstr>Simulation</vt:lpstr>
      <vt:lpstr>Graphs</vt:lpstr>
      <vt:lpstr>Tables</vt:lpstr>
      <vt:lpstr>Conclusions</vt:lpstr>
      <vt:lpstr>Future Work</vt:lpstr>
      <vt:lpstr>References</vt:lpstr>
      <vt:lpstr>2D Convolution</vt:lpstr>
      <vt:lpstr>Game of Life Convolution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Wilson</cp:lastModifiedBy>
  <cp:revision>254</cp:revision>
  <dcterms:created xsi:type="dcterms:W3CDTF">2016-09-27T14:33:50Z</dcterms:created>
  <dcterms:modified xsi:type="dcterms:W3CDTF">2019-04-25T16:59:03Z</dcterms:modified>
</cp:coreProperties>
</file>